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74" r:id="rId3"/>
    <p:sldId id="261" r:id="rId4"/>
    <p:sldId id="260" r:id="rId5"/>
    <p:sldId id="259" r:id="rId6"/>
    <p:sldId id="258" r:id="rId7"/>
    <p:sldId id="257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2" r:id="rId17"/>
    <p:sldId id="270" r:id="rId18"/>
    <p:sldId id="271" r:id="rId19"/>
    <p:sldId id="273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969504-735A-4A12-9DB7-83ACCC506F30}" type="datetimeFigureOut">
              <a:rPr lang="en-SG" smtClean="0"/>
              <a:t>2/4/2021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916CB3-15CE-4F2D-9B26-6C49E22A9446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42269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2.4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16CB3-15CE-4F2D-9B26-6C49E22A9446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32869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2.6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16CB3-15CE-4F2D-9B26-6C49E22A9446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317309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2.6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16CB3-15CE-4F2D-9B26-6C49E22A9446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88309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2.6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16CB3-15CE-4F2D-9B26-6C49E22A9446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886490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2.6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16CB3-15CE-4F2D-9B26-6C49E22A9446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035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2.7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16CB3-15CE-4F2D-9B26-6C49E22A9446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03419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2.8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16CB3-15CE-4F2D-9B26-6C49E22A9446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2075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2.8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16CB3-15CE-4F2D-9B26-6C49E22A9446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598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2.9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16CB3-15CE-4F2D-9B26-6C49E22A9446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09785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2.4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16CB3-15CE-4F2D-9B26-6C49E22A9446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42403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2.4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16CB3-15CE-4F2D-9B26-6C49E22A9446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41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2.4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16CB3-15CE-4F2D-9B26-6C49E22A9446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40110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2.4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16CB3-15CE-4F2D-9B26-6C49E22A9446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43803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2.6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16CB3-15CE-4F2D-9B26-6C49E22A9446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3571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2.6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16CB3-15CE-4F2D-9B26-6C49E22A9446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670038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2.6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16CB3-15CE-4F2D-9B26-6C49E22A9446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67114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2.6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916CB3-15CE-4F2D-9B26-6C49E22A9446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7406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289E7-5B7A-4FA2-B5B6-5201E7E84D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572D1E-CFBA-476F-ABBC-9348C38345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3DCB8-2890-4A34-AE16-1EF64A847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13CD-DAAE-47D9-BFE0-4B47ECBD5AB1}" type="datetimeFigureOut">
              <a:rPr lang="en-SG" smtClean="0"/>
              <a:t>2/4/2021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E438C-A883-4BBF-9285-0B47BE0AF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2270F-84DA-416D-B863-A8B6B751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E800-5D6E-4BE2-9244-49D1699177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23382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2E4A0-4DDA-4B95-B436-EE42C97D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5C32C8-2337-42CF-B199-EFCC31A9F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94B2B-7C46-4E13-AEB4-4009893C7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13CD-DAAE-47D9-BFE0-4B47ECBD5AB1}" type="datetimeFigureOut">
              <a:rPr lang="en-SG" smtClean="0"/>
              <a:t>2/4/2021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CCB5D-8A0C-4235-9B3A-B0848A445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4E04E4-368E-4873-A854-F49BD3926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E800-5D6E-4BE2-9244-49D1699177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76033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0BC87A-CC74-43F2-AE22-D66B1D4A51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68E837-DF5E-4C0D-A4A9-35EE084E39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7ACF0-7FD0-440F-AA2C-2AAB5F889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13CD-DAAE-47D9-BFE0-4B47ECBD5AB1}" type="datetimeFigureOut">
              <a:rPr lang="en-SG" smtClean="0"/>
              <a:t>2/4/2021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1DE33-FEF6-44EC-A55D-4C5424ED7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18DA0-A453-454D-8191-5074712C5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E800-5D6E-4BE2-9244-49D1699177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5040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F57FF-F734-4A55-AF41-B3A1B99AE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2243B-7460-474E-89C2-BAE93C0AD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CA28A7-CFC3-48A5-9DAF-C5D9D5586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13CD-DAAE-47D9-BFE0-4B47ECBD5AB1}" type="datetimeFigureOut">
              <a:rPr lang="en-SG" smtClean="0"/>
              <a:t>2/4/2021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D640EC-2EE0-4537-AE18-1467C36CF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A8D1F2-D293-4D3F-8C43-95753EB46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E800-5D6E-4BE2-9244-49D1699177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68238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5B4EC-94E0-4F5B-9D07-952251817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4379D-07EB-41B4-A3B4-E288B79C7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7B35C-D8F5-4BCF-98BB-F6553FE7E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13CD-DAAE-47D9-BFE0-4B47ECBD5AB1}" type="datetimeFigureOut">
              <a:rPr lang="en-SG" smtClean="0"/>
              <a:t>2/4/2021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C9EF6-C644-4D91-A0EC-303A4EA59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CC295-5639-4C82-A2D4-011BFDD0A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E800-5D6E-4BE2-9244-49D1699177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2714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95DE-2906-4FC6-9FB7-A47F5BF7B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8716B-E243-44EF-A976-C41F66DB7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9A937-6301-4B66-89BE-9AED6E3D2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F3161-A838-4898-A113-2CA7D5F87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13CD-DAAE-47D9-BFE0-4B47ECBD5AB1}" type="datetimeFigureOut">
              <a:rPr lang="en-SG" smtClean="0"/>
              <a:t>2/4/2021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ECC6FE-270F-4AF1-8DC3-41E8AAB28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8AEE78-0DEB-44F2-A539-3D1C2D627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E800-5D6E-4BE2-9244-49D1699177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7142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663652-6482-4E36-9B28-7A50411EB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50D58B-FE5D-4776-9B4D-33266A814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C085C-3121-4CB1-AC16-B3ADBFC03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B49323-B60F-4C6C-AE42-B962316398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D6EA89-C931-41F5-8E48-053D99D31A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16E344-FD44-4AE7-9A2E-DAB11E50E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13CD-DAAE-47D9-BFE0-4B47ECBD5AB1}" type="datetimeFigureOut">
              <a:rPr lang="en-SG" smtClean="0"/>
              <a:t>2/4/2021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187C9A-2F2E-4CB9-BFCE-831C3F612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B0C9C5-B764-498F-AFCD-8B5796CF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E800-5D6E-4BE2-9244-49D1699177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6037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3A5A7-CB9B-4118-AC24-5712166D6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34274E-85C1-4AE4-AF89-C8DBA92C5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13CD-DAAE-47D9-BFE0-4B47ECBD5AB1}" type="datetimeFigureOut">
              <a:rPr lang="en-SG" smtClean="0"/>
              <a:t>2/4/2021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F388D0-E579-4302-BDE3-206DFEEF9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0B9D7C-B1CE-4B1F-8323-531FEC184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E800-5D6E-4BE2-9244-49D1699177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7304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90E8E1-0ADA-4646-BFDD-8D5BCE232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13CD-DAAE-47D9-BFE0-4B47ECBD5AB1}" type="datetimeFigureOut">
              <a:rPr lang="en-SG" smtClean="0"/>
              <a:t>2/4/2021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00AFA7B-0E41-4037-BD19-ED0591B46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2812A-9E4A-4D87-8169-E2261E82B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E800-5D6E-4BE2-9244-49D1699177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13860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27A70-2ADB-4481-B2A4-EA7442389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003EB-1C91-4A43-B7E9-C7F7E215EE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6C511A-55CB-4415-9397-04AC4B0713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0F447B-C3B2-44AC-AFCD-C5F20CDBA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13CD-DAAE-47D9-BFE0-4B47ECBD5AB1}" type="datetimeFigureOut">
              <a:rPr lang="en-SG" smtClean="0"/>
              <a:t>2/4/2021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AF040C-CE3D-485B-A82C-DFC25325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190897-121B-48A0-9465-CFD00A8C9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E800-5D6E-4BE2-9244-49D1699177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7465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B96D9-35B7-4B18-8EB4-49A89E650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E8FA58-41AC-4F49-B19F-814B53F04C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D4C939-6031-400B-9D8B-8F0781DAD1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6BC1AF-1606-45DB-B694-D4ADB405F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A13CD-DAAE-47D9-BFE0-4B47ECBD5AB1}" type="datetimeFigureOut">
              <a:rPr lang="en-SG" smtClean="0"/>
              <a:t>2/4/2021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43A19-4B1F-4A20-8D05-853A664BF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3913BA-A863-4CF9-9E73-793141024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3CE800-5D6E-4BE2-9244-49D1699177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51045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98BF3C-163A-44C2-B2BB-C0544D755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A2185-E75E-42B5-8625-16E627890A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F4418-8669-451D-893C-D3B3D9B907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A13CD-DAAE-47D9-BFE0-4B47ECBD5AB1}" type="datetimeFigureOut">
              <a:rPr lang="en-SG" smtClean="0"/>
              <a:t>2/4/2021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1B631-18CE-40F8-93B0-F0420C25A4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1156E-039B-4F82-BA38-2DA65D43E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3CE800-5D6E-4BE2-9244-49D16991779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05726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3B8EBD-93C2-42C3-BAB0-3061DD91B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38722" cy="3176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D5E394-CBF7-4F0B-A036-642CB8C2C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722" y="0"/>
            <a:ext cx="5791242" cy="369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62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7D0406-DE2C-454D-92A4-B205EE3EC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45"/>
            <a:ext cx="12192000" cy="681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04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58F737-1005-4383-8052-C2FD563EF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06"/>
            <a:ext cx="12192000" cy="677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60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098DAE-BB84-4091-BBE6-E5DFFAD20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899"/>
            <a:ext cx="12192000" cy="680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736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EE97A4-627E-4FD4-BBB7-699CEDEB2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534198" cy="3224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4DFE30-5946-443D-BAB7-35337F636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3765"/>
            <a:ext cx="6591348" cy="322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29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3C30B5-3184-4E69-A7AF-991AF901A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400847" cy="32194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2E1D8E-82D4-4A15-8426-4AD26AFAF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633764"/>
            <a:ext cx="6386559" cy="3224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477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66062B-2891-4D41-A93B-1E782D5B5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186533" cy="321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52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07A7A4-A15B-4D50-AF68-FEE579D9A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49215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7E992B-67EF-4FD5-A5F2-61C97209D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095999" cy="491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2C575-DF30-4AF0-9E66-4EC93A3A4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05636" cy="34242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D215F3-DC64-4667-A32C-D0B9C4B5E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" y="3538513"/>
            <a:ext cx="6600873" cy="331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819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40C022-FF90-4C0C-885F-59D906716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534198" cy="332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85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1259BE-6EA9-4A34-B83A-1DE7577F1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219738" cy="8477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8B5A1D-100C-452B-8013-9DA7C04DF4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47731"/>
            <a:ext cx="6610398" cy="333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90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30AEB8-07DD-43CB-8B83-6209C21AB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618" y="0"/>
            <a:ext cx="69307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62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E921D79-455D-4C3E-9B0E-F806FC48EE05}"/>
              </a:ext>
            </a:extLst>
          </p:cNvPr>
          <p:cNvGrpSpPr/>
          <p:nvPr/>
        </p:nvGrpSpPr>
        <p:grpSpPr>
          <a:xfrm>
            <a:off x="1473155" y="0"/>
            <a:ext cx="9245691" cy="6858000"/>
            <a:chOff x="2851570" y="0"/>
            <a:chExt cx="9245691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8A83543-F046-4DEE-8396-2F755F74A4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5265"/>
            <a:stretch/>
          </p:blipFill>
          <p:spPr>
            <a:xfrm>
              <a:off x="2857275" y="379495"/>
              <a:ext cx="2211160" cy="438232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C03A9C8-D092-419A-AD9B-C2E0031A5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67540" y="4023809"/>
              <a:ext cx="3516956" cy="283419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4CF659F-B6FC-4CFA-9C83-4890670ECF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6356" y="0"/>
              <a:ext cx="6930905" cy="385394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5C133B-2C0F-4B08-BD24-BB68A6EAD8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2402" r="75265"/>
            <a:stretch/>
          </p:blipFill>
          <p:spPr>
            <a:xfrm>
              <a:off x="2860214" y="5134476"/>
              <a:ext cx="2211160" cy="33297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AFC46B-E682-45AF-AB5B-5BB34BDE35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2402" r="75265"/>
            <a:stretch/>
          </p:blipFill>
          <p:spPr>
            <a:xfrm>
              <a:off x="2860214" y="5571360"/>
              <a:ext cx="2211160" cy="33297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279FE41-15AC-41C1-9E79-95097D02A5BB}"/>
                </a:ext>
              </a:extLst>
            </p:cNvPr>
            <p:cNvSpPr txBox="1"/>
            <p:nvPr/>
          </p:nvSpPr>
          <p:spPr>
            <a:xfrm>
              <a:off x="2851570" y="10163"/>
              <a:ext cx="8145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Filters: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57FF121-00ED-4792-92E9-3CC0FC787800}"/>
                </a:ext>
              </a:extLst>
            </p:cNvPr>
            <p:cNvSpPr txBox="1"/>
            <p:nvPr/>
          </p:nvSpPr>
          <p:spPr>
            <a:xfrm>
              <a:off x="2851570" y="4761818"/>
              <a:ext cx="1311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/>
                <a:t>Parameters: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65FB62-6D5A-45CC-8F68-5E77E4D6C619}"/>
                </a:ext>
              </a:extLst>
            </p:cNvPr>
            <p:cNvSpPr txBox="1"/>
            <p:nvPr/>
          </p:nvSpPr>
          <p:spPr>
            <a:xfrm>
              <a:off x="2922718" y="5179294"/>
              <a:ext cx="12715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000" dirty="0"/>
                <a:t>Employment Growth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A7B6B7-784C-48ED-9689-8C1F4B61CA6C}"/>
                </a:ext>
              </a:extLst>
            </p:cNvPr>
            <p:cNvSpPr txBox="1"/>
            <p:nvPr/>
          </p:nvSpPr>
          <p:spPr>
            <a:xfrm>
              <a:off x="2922718" y="5614734"/>
              <a:ext cx="11544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sz="1000" dirty="0"/>
                <a:t>Industry Migration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2987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F4E4FA-CAAF-4116-BB72-8E9F3906D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" y="442890"/>
            <a:ext cx="12182564" cy="597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473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7FC564-C1A0-4CB5-A5A6-BFCC22C09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2" y="428603"/>
            <a:ext cx="12168276" cy="6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14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DE7818-93AD-4BC0-8556-AF53DCE9C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8" y="414315"/>
            <a:ext cx="12144464" cy="602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72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1F49D8-E3DF-4109-A0B0-7A268E4DE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8150"/>
            <a:ext cx="121920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980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A0BC64-01F0-4289-9933-3440E1BE2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0730"/>
            <a:ext cx="12192000" cy="603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827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19CCCF-5B43-4D47-BB78-A30361E50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537"/>
            <a:ext cx="12192000" cy="678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72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2A7D6E-CCAF-40CB-9460-E067C6F1E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256"/>
            <a:ext cx="12192000" cy="678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662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42</Words>
  <Application>Microsoft Office PowerPoint</Application>
  <PresentationFormat>Widescreen</PresentationFormat>
  <Paragraphs>38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 CHONG Jia Jun</dc:creator>
  <cp:lastModifiedBy>Louis CHONG Jia Jun</cp:lastModifiedBy>
  <cp:revision>18</cp:revision>
  <dcterms:created xsi:type="dcterms:W3CDTF">2021-03-30T14:55:33Z</dcterms:created>
  <dcterms:modified xsi:type="dcterms:W3CDTF">2021-04-02T08:28:36Z</dcterms:modified>
</cp:coreProperties>
</file>